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4660"/>
  </p:normalViewPr>
  <p:slideViewPr>
    <p:cSldViewPr snapToGrid="0">
      <p:cViewPr varScale="1">
        <p:scale>
          <a:sx n="56" d="100"/>
          <a:sy n="56" d="100"/>
        </p:scale>
        <p:origin x="43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25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4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4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3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9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2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6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0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4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E3687-CA05-421F-AD86-D230EB602A53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11B0-0210-4B37-AB36-8E5E2E1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7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Image result for university h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968673" y="344557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42738" y="2364482"/>
            <a:ext cx="61670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cap="none" spc="0" dirty="0" smtClean="0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  <a:endParaRPr lang="en-US" sz="8800" b="1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75" r="2875"/>
          <a:stretch/>
        </p:blipFill>
        <p:spPr>
          <a:xfrm>
            <a:off x="0" y="0"/>
            <a:ext cx="20574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0"/>
            <a:ext cx="2057400" cy="154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0"/>
            <a:ext cx="2057400" cy="15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0"/>
            <a:ext cx="20574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807" r="1807"/>
          <a:stretch/>
        </p:blipFill>
        <p:spPr>
          <a:xfrm>
            <a:off x="8229600" y="0"/>
            <a:ext cx="2057400" cy="154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4303" r="4303"/>
          <a:stretch/>
        </p:blipFill>
        <p:spPr>
          <a:xfrm>
            <a:off x="10287000" y="0"/>
            <a:ext cx="2057400" cy="1543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3596" r="3596"/>
          <a:stretch/>
        </p:blipFill>
        <p:spPr>
          <a:xfrm>
            <a:off x="0" y="1543050"/>
            <a:ext cx="2057400" cy="1543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1543050"/>
            <a:ext cx="2057400" cy="1543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1543050"/>
            <a:ext cx="205740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2200" y="1543050"/>
            <a:ext cx="2057400" cy="1543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9600" y="1543050"/>
            <a:ext cx="2057400" cy="1543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7000" y="1543050"/>
            <a:ext cx="2057400" cy="15430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3086100"/>
            <a:ext cx="2057400" cy="15430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400" y="3086100"/>
            <a:ext cx="2057400" cy="15430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6"/>
          <a:srcRect l="7265" r="7265"/>
          <a:stretch/>
        </p:blipFill>
        <p:spPr>
          <a:xfrm>
            <a:off x="4114800" y="3086100"/>
            <a:ext cx="2057400" cy="1543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7"/>
          <a:srcRect l="1338" r="1338"/>
          <a:stretch/>
        </p:blipFill>
        <p:spPr>
          <a:xfrm>
            <a:off x="6172200" y="3086100"/>
            <a:ext cx="2057400" cy="15430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8"/>
          <a:srcRect l="536" r="536"/>
          <a:stretch/>
        </p:blipFill>
        <p:spPr>
          <a:xfrm>
            <a:off x="8229600" y="3086100"/>
            <a:ext cx="2057400" cy="15430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87000" y="3086100"/>
            <a:ext cx="2057400" cy="15430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4629150"/>
            <a:ext cx="2057400" cy="15430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1"/>
          <a:srcRect l="3811" r="3811"/>
          <a:stretch/>
        </p:blipFill>
        <p:spPr>
          <a:xfrm>
            <a:off x="2057400" y="4629150"/>
            <a:ext cx="2057400" cy="15430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14800" y="4629150"/>
            <a:ext cx="2057400" cy="15430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72200" y="4629150"/>
            <a:ext cx="2057400" cy="15430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29600" y="4629150"/>
            <a:ext cx="2057400" cy="15430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5"/>
          <a:srcRect l="1061" r="1061"/>
          <a:stretch/>
        </p:blipFill>
        <p:spPr>
          <a:xfrm>
            <a:off x="10287000" y="4629150"/>
            <a:ext cx="2057400" cy="15430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6"/>
          <a:srcRect l="5291" r="5291"/>
          <a:stretch/>
        </p:blipFill>
        <p:spPr>
          <a:xfrm>
            <a:off x="0" y="6172200"/>
            <a:ext cx="2057400" cy="15430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57400" y="6172200"/>
            <a:ext cx="2057400" cy="15430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4800" y="6172200"/>
            <a:ext cx="2057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3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57400" cy="154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0"/>
            <a:ext cx="20574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265" r="7265"/>
          <a:stretch/>
        </p:blipFill>
        <p:spPr>
          <a:xfrm>
            <a:off x="5486400" y="0"/>
            <a:ext cx="2057400" cy="154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338" r="1338"/>
          <a:stretch/>
        </p:blipFill>
        <p:spPr>
          <a:xfrm>
            <a:off x="8229600" y="0"/>
            <a:ext cx="2057400" cy="15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536" r="536"/>
          <a:stretch/>
        </p:blipFill>
        <p:spPr>
          <a:xfrm>
            <a:off x="0" y="2057400"/>
            <a:ext cx="20574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2057400"/>
            <a:ext cx="2057400" cy="154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2057400"/>
            <a:ext cx="2057400" cy="1543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3811" r="3811"/>
          <a:stretch/>
        </p:blipFill>
        <p:spPr>
          <a:xfrm>
            <a:off x="8229600" y="2057400"/>
            <a:ext cx="2057400" cy="1543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114800"/>
            <a:ext cx="2057400" cy="1543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4114800"/>
            <a:ext cx="205740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4114800"/>
            <a:ext cx="2057400" cy="1543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/>
          <a:srcRect l="1061" r="1061"/>
          <a:stretch/>
        </p:blipFill>
        <p:spPr>
          <a:xfrm>
            <a:off x="8229600" y="4114800"/>
            <a:ext cx="2057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3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1" r="5291"/>
          <a:stretch/>
        </p:blipFill>
        <p:spPr>
          <a:xfrm>
            <a:off x="0" y="0"/>
            <a:ext cx="2057400" cy="154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0"/>
            <a:ext cx="20574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0"/>
            <a:ext cx="2057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5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35" y="-430103"/>
            <a:ext cx="12345470" cy="77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3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Kornkitt Poolsup</dc:creator>
  <cp:lastModifiedBy>Kornkitt Poolsup</cp:lastModifiedBy>
  <cp:revision>7</cp:revision>
  <dcterms:created xsi:type="dcterms:W3CDTF">2018-10-08T06:31:43Z</dcterms:created>
  <dcterms:modified xsi:type="dcterms:W3CDTF">2018-10-08T09:13:01Z</dcterms:modified>
</cp:coreProperties>
</file>